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65" r:id="rId4"/>
    <p:sldId id="268" r:id="rId5"/>
    <p:sldId id="266" r:id="rId6"/>
    <p:sldId id="269" r:id="rId7"/>
    <p:sldId id="258" r:id="rId8"/>
    <p:sldId id="259" r:id="rId9"/>
    <p:sldId id="257" r:id="rId10"/>
    <p:sldId id="274" r:id="rId11"/>
    <p:sldId id="264" r:id="rId12"/>
    <p:sldId id="260" r:id="rId13"/>
    <p:sldId id="262" r:id="rId14"/>
    <p:sldId id="273" r:id="rId15"/>
    <p:sldId id="261" r:id="rId16"/>
    <p:sldId id="276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4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0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6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0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6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2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6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6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5C53-2379-493A-A6AD-C4EF11ACACC0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B7BF-F45B-4FF0-8CAA-066EA9A3C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5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188641"/>
            <a:ext cx="6336704" cy="1152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в библиотеку</a:t>
            </a:r>
            <a:br>
              <a:rPr lang="ru-RU" dirty="0" smtClean="0"/>
            </a:br>
            <a:r>
              <a:rPr lang="ru-RU" sz="2800" dirty="0" smtClean="0"/>
              <a:t>(старшая </a:t>
            </a:r>
            <a:r>
              <a:rPr lang="ru-RU" sz="2800" dirty="0" err="1" smtClean="0"/>
              <a:t>группа,</a:t>
            </a:r>
            <a:r>
              <a:rPr lang="ru-RU" sz="2000" dirty="0" err="1" smtClean="0"/>
              <a:t>декабрь</a:t>
            </a:r>
            <a:r>
              <a:rPr lang="ru-RU" sz="2000" dirty="0" smtClean="0"/>
              <a:t> 2021г.)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16216" y="5085184"/>
            <a:ext cx="2088232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Воспитатель: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Дзусова</a:t>
            </a:r>
            <a:r>
              <a:rPr lang="ru-RU" sz="2000" dirty="0" smtClean="0">
                <a:solidFill>
                  <a:schemeClr val="tx1"/>
                </a:solidFill>
              </a:rPr>
              <a:t> Л.Г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https://catherineasquithgallery.com/uploads/posts/2021-02/1613515046_59-p-fon-dlya-prezentatsiya-tema-biblioteka-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328592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cuments\Desktop\библиотека\IMG-20211207-WA0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12202" r="21777" b="17612"/>
          <a:stretch/>
        </p:blipFill>
        <p:spPr bwMode="auto">
          <a:xfrm>
            <a:off x="5152680" y="908720"/>
            <a:ext cx="3091727" cy="45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Documents\Desktop\библиотека\IMG-20211207-WA0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9"/>
          <a:stretch/>
        </p:blipFill>
        <p:spPr bwMode="auto">
          <a:xfrm>
            <a:off x="827584" y="748664"/>
            <a:ext cx="3198787" cy="476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7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библиотеке есть место, где можно посидеть и почитать книги. Называется оно – читальный зал. Он бывает как небольшой и уютный как этот.</a:t>
            </a:r>
            <a:endParaRPr lang="ru-RU" sz="2400" dirty="0"/>
          </a:p>
        </p:txBody>
      </p:sp>
      <p:pic>
        <p:nvPicPr>
          <p:cNvPr id="3077" name="Picture 5" descr="D:\Documents\Desktop\библиотека\IMG-20211207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556792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Documents\Desktop\библиотека\20211223_112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/>
        </p:blipFill>
        <p:spPr bwMode="auto">
          <a:xfrm rot="5400000">
            <a:off x="-1108012" y="2576448"/>
            <a:ext cx="5616624" cy="271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9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 в больших библиотеках он очень большой</a:t>
            </a:r>
            <a:r>
              <a:rPr lang="ru-RU" sz="2400" dirty="0"/>
              <a:t> </a:t>
            </a:r>
            <a:r>
              <a:rPr lang="ru-RU" sz="2400" dirty="0" smtClean="0"/>
              <a:t>и просторный для большого количества людей.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6733"/>
            <a:ext cx="8136904" cy="54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9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Интересных книг на свете великое множество. Все ребята очень любят читать книги! </a:t>
            </a:r>
            <a:r>
              <a:rPr lang="ru-RU" sz="2400" dirty="0"/>
              <a:t>М</a:t>
            </a:r>
            <a:r>
              <a:rPr lang="ru-RU" sz="2400" dirty="0" smtClean="0"/>
              <a:t>ного таких увлекательных книг можно найти именно в библиотеке!</a:t>
            </a:r>
            <a:endParaRPr lang="ru-RU" sz="2400" dirty="0"/>
          </a:p>
        </p:txBody>
      </p:sp>
      <p:pic>
        <p:nvPicPr>
          <p:cNvPr id="1026" name="Picture 2" descr="D:\Documents\Desktop\библиотека\20211223_1125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/>
          <a:stretch/>
        </p:blipFill>
        <p:spPr bwMode="auto">
          <a:xfrm>
            <a:off x="315303" y="1279600"/>
            <a:ext cx="512091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Desktop\библиотека\20211223_1131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8"/>
          <a:stretch/>
        </p:blipFill>
        <p:spPr bwMode="auto">
          <a:xfrm rot="5400000">
            <a:off x="4611313" y="2529455"/>
            <a:ext cx="5455961" cy="29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09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\Desktop\библиотека\20211223_1124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4"/>
          <a:stretch/>
        </p:blipFill>
        <p:spPr bwMode="auto">
          <a:xfrm rot="5400000">
            <a:off x="3758552" y="2110991"/>
            <a:ext cx="5667390" cy="28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Desktop\библиотека\IMG-20211207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0768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4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Приходите в библиотеку! Здесь вам точно понравится!</a:t>
            </a:r>
            <a:endParaRPr lang="ru-RU" sz="2400" dirty="0"/>
          </a:p>
        </p:txBody>
      </p:sp>
      <p:pic>
        <p:nvPicPr>
          <p:cNvPr id="5" name="Picture 2" descr="D:\Documents\Desktop\библиотека\20211223_112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17" y="908720"/>
            <a:ext cx="5679174" cy="26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ocuments\Desktop\библиотека\20211223_1129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/>
          <a:stretch/>
        </p:blipFill>
        <p:spPr bwMode="auto">
          <a:xfrm>
            <a:off x="611560" y="3789040"/>
            <a:ext cx="5584506" cy="26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6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6" y="1545004"/>
            <a:ext cx="25202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Попав однажды в плен чудесный,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 вырвешься уже вовек!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Мир бесконечно интересный,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Волшебный мир библиотек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Documents\Desktop\библиотека\20211223_112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1282" y="2039418"/>
            <a:ext cx="6336703" cy="292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uments\Desktop\библиотека\20211223_112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388173" y="2116366"/>
            <a:ext cx="6087699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0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8072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Batang" pitchFamily="18" charset="-127"/>
                <a:ea typeface="Batang" pitchFamily="18" charset="-127"/>
              </a:rPr>
              <a:t>Цель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: Формировать представление детей о библиотеке. Познакомить детей с профессией библиотекаря.</a:t>
            </a:r>
          </a:p>
          <a:p>
            <a:pPr algn="just"/>
            <a:r>
              <a:rPr lang="ru-RU" b="1" u="sng" dirty="0">
                <a:latin typeface="Batang" pitchFamily="18" charset="-127"/>
                <a:ea typeface="Batang" pitchFamily="18" charset="-127"/>
              </a:rPr>
              <a:t>Задачи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: Познакомить детей с правилами пользования услугами библиотеки. Прививать любовь к книгам, бережное отношение к ним, уважение к труду библиотекарей. Развивать и обогащать словарный запас детей по теме </a:t>
            </a:r>
            <a:r>
              <a:rPr lang="ru-RU" b="1" i="1" dirty="0">
                <a:latin typeface="Batang" pitchFamily="18" charset="-127"/>
                <a:ea typeface="Batang" pitchFamily="18" charset="-127"/>
              </a:rPr>
              <a:t>«библиотека»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, расширять читательский кругозор детей. Закреплять правила дорожного движения. Воспитывать правила культурного поведения на улице и в общественных местах.</a:t>
            </a:r>
          </a:p>
          <a:p>
            <a:pPr algn="just"/>
            <a:r>
              <a:rPr lang="ru-RU" b="1" u="sng" dirty="0">
                <a:latin typeface="Batang" pitchFamily="18" charset="-127"/>
                <a:ea typeface="Batang" pitchFamily="18" charset="-127"/>
              </a:rPr>
              <a:t>Предварительная работа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: Чтение художественного произведения, беседа о труде библиотекаря. Сюжетно-ролевая игра </a:t>
            </a:r>
            <a:r>
              <a:rPr lang="ru-RU" b="1" i="1" dirty="0">
                <a:latin typeface="Batang" pitchFamily="18" charset="-127"/>
                <a:ea typeface="Batang" pitchFamily="18" charset="-127"/>
              </a:rPr>
              <a:t>«Библиотека»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. Заранее договориться о возможности проведения экскурсии с библиотекарем.</a:t>
            </a:r>
          </a:p>
          <a:p>
            <a:pPr algn="just"/>
            <a:r>
              <a:rPr lang="ru-RU" b="1" u="sng" dirty="0">
                <a:latin typeface="Batang" pitchFamily="18" charset="-127"/>
                <a:ea typeface="Batang" pitchFamily="18" charset="-127"/>
              </a:rPr>
              <a:t>Словарная работа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: Книги, стеллажи, хранилище книг.</a:t>
            </a:r>
          </a:p>
        </p:txBody>
      </p:sp>
    </p:spTree>
    <p:extLst>
      <p:ext uri="{BB962C8B-B14F-4D97-AF65-F5344CB8AC3E}">
        <p14:creationId xmlns:p14="http://schemas.microsoft.com/office/powerpoint/2010/main" val="408409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Первые книги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2" y="1257338"/>
            <a:ext cx="8919178" cy="557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1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Затем появились написанные от руки книги, а потом - печатные книги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768752" cy="42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0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настоящее время книг печатается великое множество как для взрослых, так и для детей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0283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5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980728"/>
            <a:ext cx="2664296" cy="3816424"/>
          </a:xfrm>
        </p:spPr>
        <p:txBody>
          <a:bodyPr>
            <a:noAutofit/>
          </a:bodyPr>
          <a:lstStyle/>
          <a:p>
            <a:r>
              <a:rPr lang="ru-RU" sz="2400" dirty="0" smtClean="0"/>
              <a:t>И все эти книги люди стали собирать в одном помещении, для того чтобы каждый человек мог прочитать любую книгу, которая ему понравится.</a:t>
            </a:r>
            <a:endParaRPr lang="ru-RU" sz="2400" dirty="0"/>
          </a:p>
        </p:txBody>
      </p:sp>
      <p:pic>
        <p:nvPicPr>
          <p:cNvPr id="2050" name="Picture 2" descr="D:\Documents\Desktop\библиотека\20211223_112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244156" y="2044356"/>
            <a:ext cx="60876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Desktop\библиотека\20211223_112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6584" y="2172288"/>
            <a:ext cx="5760635" cy="26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1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32654"/>
            <a:ext cx="4851950" cy="19442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библиотеке вас встретит работник, который следит за сохранностью книг и выдаёт их почитать домой. Профессия этого человека называется – библиотекарь.</a:t>
            </a:r>
            <a:endParaRPr lang="ru-RU" sz="2400" dirty="0"/>
          </a:p>
        </p:txBody>
      </p:sp>
      <p:pic>
        <p:nvPicPr>
          <p:cNvPr id="1026" name="Picture 2" descr="D:\Documents\Desktop\библиотека\20211223_1126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/>
          <a:stretch/>
        </p:blipFill>
        <p:spPr bwMode="auto">
          <a:xfrm rot="5400000">
            <a:off x="-957856" y="1844325"/>
            <a:ext cx="6180828" cy="31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s\Desktop\библиотека\IMG-20211207-WA00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8"/>
          <a:stretch/>
        </p:blipFill>
        <p:spPr bwMode="auto">
          <a:xfrm>
            <a:off x="3923928" y="2349062"/>
            <a:ext cx="4392488" cy="40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3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Здесь же вам расскажут о новых книгах, которые можно почитать и узнать из них много интересного.</a:t>
            </a:r>
            <a:endParaRPr lang="ru-RU" sz="2400" dirty="0"/>
          </a:p>
        </p:txBody>
      </p:sp>
      <p:pic>
        <p:nvPicPr>
          <p:cNvPr id="4" name="Picture 2" descr="D:\Documents\Desktop\библиотека\IMG-20211207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ocuments\Desktop\библиотека\IMG-20211207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02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188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Экскурсия в библиотеку (старшая группа,декабрь 2021г.)</vt:lpstr>
      <vt:lpstr>Презентация PowerPoint</vt:lpstr>
      <vt:lpstr>Первые книги</vt:lpstr>
      <vt:lpstr>Презентация PowerPoint</vt:lpstr>
      <vt:lpstr>Затем появились написанные от руки книги, а потом - печатные книги</vt:lpstr>
      <vt:lpstr>В настоящее время книг печатается великое множество как для взрослых, так и для детей</vt:lpstr>
      <vt:lpstr>И все эти книги люди стали собирать в одном помещении, для того чтобы каждый человек мог прочитать любую книгу, которая ему понравится.</vt:lpstr>
      <vt:lpstr>В библиотеке вас встретит работник, который следит за сохранностью книг и выдаёт их почитать домой. Профессия этого человека называется – библиотекарь.</vt:lpstr>
      <vt:lpstr>Здесь же вам расскажут о новых книгах, которые можно почитать и узнать из них много интересного.</vt:lpstr>
      <vt:lpstr>Презентация PowerPoint</vt:lpstr>
      <vt:lpstr>В библиотеке есть место, где можно посидеть и почитать книги. Называется оно – читальный зал. Он бывает как небольшой и уютный как этот.</vt:lpstr>
      <vt:lpstr>А в больших библиотеках он очень большой и просторный для большого количества людей.</vt:lpstr>
      <vt:lpstr>Интересных книг на свете великое множество. Все ребята очень любят читать книги! Много таких увлекательных книг можно найти именно в библиотеке!</vt:lpstr>
      <vt:lpstr>Презентация PowerPoint</vt:lpstr>
      <vt:lpstr>Приходите в библиотеку! Здесь вам точно понравится!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в подготовительной группе на тему: «Библиотека» </dc:title>
  <dc:creator>Н Ф</dc:creator>
  <cp:lastModifiedBy>User</cp:lastModifiedBy>
  <cp:revision>42</cp:revision>
  <cp:lastPrinted>2021-12-27T15:22:56Z</cp:lastPrinted>
  <dcterms:created xsi:type="dcterms:W3CDTF">2019-07-18T21:38:06Z</dcterms:created>
  <dcterms:modified xsi:type="dcterms:W3CDTF">2021-12-27T15:31:43Z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969002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