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99" r:id="rId2"/>
    <p:sldId id="257" r:id="rId3"/>
    <p:sldId id="256" r:id="rId4"/>
    <p:sldId id="258" r:id="rId5"/>
    <p:sldId id="259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2" r:id="rId14"/>
    <p:sldId id="270" r:id="rId15"/>
    <p:sldId id="271" r:id="rId16"/>
    <p:sldId id="277" r:id="rId17"/>
    <p:sldId id="281" r:id="rId18"/>
    <p:sldId id="282" r:id="rId19"/>
    <p:sldId id="293" r:id="rId20"/>
    <p:sldId id="286" r:id="rId21"/>
    <p:sldId id="298" r:id="rId22"/>
    <p:sldId id="300" r:id="rId23"/>
    <p:sldId id="301" r:id="rId24"/>
    <p:sldId id="288" r:id="rId25"/>
    <p:sldId id="289" r:id="rId26"/>
    <p:sldId id="290" r:id="rId27"/>
    <p:sldId id="291" r:id="rId28"/>
    <p:sldId id="292" r:id="rId29"/>
    <p:sldId id="296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439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0A20B-2C70-4E11-BC47-23D91FCB1CC8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1993-AA87-4C7E-8747-43B7E015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2D1AB-3C1B-477E-8847-5909370018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E74AA-540A-46C7-93EB-C760F77A6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74AA-540A-46C7-93EB-C760F77A6B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B2DF37-307B-4D25-BA9B-D87237425EF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549C10-8B90-432D-B32A-6E86E58D33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Documents%20and%20Settings\Admin\&#1052;&#1086;&#1080;%20&#1076;&#1086;&#1082;&#1091;&#1084;&#1077;&#1085;&#1090;&#1099;\&#1052;&#1086;&#1103;%20&#1084;&#1091;&#1079;&#1099;&#1082;&#1072;\&#1084;&#1091;&#1079;&#1099;&#1082;&#1072;%20&#1076;&#1083;&#1103;%20&#1082;&#1086;&#1085;&#1082;&#1091;&#1088;&#1089;&#1086;&#1074;\Legkaya_muzika_dlya_konkursov_get_tune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Documents%20and%20Settings\Admin\&#1052;&#1086;&#1080;%20&#1076;&#1086;&#1082;&#1091;&#1084;&#1077;&#1085;&#1090;&#1099;\&#1052;&#1086;&#1103;%20&#1084;&#1091;&#1079;&#1099;&#1082;&#1072;\&#1084;&#1091;&#1079;&#1099;&#1082;&#1072;%20&#1076;&#1083;&#1103;%20&#1082;&#1086;&#1085;&#1082;&#1091;&#1088;&#1089;&#1086;&#1074;\Detskie_pesni_Usatyy_nyan_muzofon.wav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irtualtaganrog.ru/images/photos/medium/47/map4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303847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МБДОУ «ДЕТСКИЙ САД №18 СТ.АРХОНСКАЯ»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854696" cy="1623574"/>
          </a:xfrm>
          <a:noFill/>
          <a:ln>
            <a:noFill/>
          </a:ln>
        </p:spPr>
        <p:txBody>
          <a:bodyPr>
            <a:prstTxWarp prst="textWave4">
              <a:avLst/>
            </a:prstTxWarp>
            <a:normAutofit/>
          </a:bodyPr>
          <a:lstStyle/>
          <a:p>
            <a:r>
              <a:rPr lang="ru-RU" sz="48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Arial Black" pitchFamily="34" charset="0"/>
              </a:rPr>
              <a:t>«</a:t>
            </a:r>
            <a:r>
              <a:rPr lang="ru-RU" sz="48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СОЛНЫШКО</a:t>
            </a:r>
            <a:r>
              <a:rPr lang="ru-RU" sz="48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Arial Black" pitchFamily="34" charset="0"/>
              </a:rPr>
              <a:t>»</a:t>
            </a:r>
            <a:endParaRPr lang="ru-RU" sz="48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pic>
        <p:nvPicPr>
          <p:cNvPr id="7" name="Legkaya_muzika_dlya_konkursov_get_tun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143900" y="6215082"/>
            <a:ext cx="304800" cy="2238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25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3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2.2.   Совместная  деятельность  взрослых и детей.  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Беседы  о  празднике,  о  его  праздновании  на  Руси.</a:t>
            </a:r>
          </a:p>
          <a:p>
            <a:pPr lvl="0"/>
            <a:r>
              <a:rPr lang="ru-RU" dirty="0" smtClean="0"/>
              <a:t>Чтение  и  разучивание  </a:t>
            </a:r>
            <a:r>
              <a:rPr lang="ru-RU" dirty="0" err="1" smtClean="0"/>
              <a:t>закличек</a:t>
            </a:r>
            <a:r>
              <a:rPr lang="ru-RU" dirty="0" smtClean="0"/>
              <a:t>, поговорок, стишков.</a:t>
            </a:r>
          </a:p>
          <a:p>
            <a:pPr lvl="0"/>
            <a:r>
              <a:rPr lang="ru-RU" dirty="0" smtClean="0"/>
              <a:t>Разучивание  хороводных  и  подвижных  игр.</a:t>
            </a:r>
          </a:p>
          <a:p>
            <a:pPr lvl="0"/>
            <a:r>
              <a:rPr lang="ru-RU" dirty="0" smtClean="0"/>
              <a:t>Рисование по  теме: «Масленица пришла»</a:t>
            </a:r>
          </a:p>
          <a:p>
            <a:pPr lvl="0"/>
            <a:r>
              <a:rPr lang="ru-RU" dirty="0" smtClean="0"/>
              <a:t>Лепка по теме: «Масленица – </a:t>
            </a:r>
            <a:r>
              <a:rPr lang="ru-RU" dirty="0" err="1" smtClean="0"/>
              <a:t>блиноедка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Ручной  труд: Изготовление </a:t>
            </a:r>
            <a:r>
              <a:rPr lang="ru-RU" dirty="0" err="1" smtClean="0"/>
              <a:t>масленичек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23172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Рефлексивный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Проведение  масленичной  недели.</a:t>
            </a:r>
          </a:p>
          <a:p>
            <a:r>
              <a:rPr lang="ru-RU" dirty="0" smtClean="0"/>
              <a:t>2. Праздник  для  детей, проведение хороводных  и  подвижных  игр,</a:t>
            </a:r>
          </a:p>
          <a:p>
            <a:r>
              <a:rPr lang="ru-RU" dirty="0" smtClean="0"/>
              <a:t>3. Беседы с иереем </a:t>
            </a:r>
            <a:r>
              <a:rPr lang="ru-RU" dirty="0" err="1" smtClean="0"/>
              <a:t>Виталиейм</a:t>
            </a:r>
            <a:r>
              <a:rPr lang="ru-RU" dirty="0" smtClean="0"/>
              <a:t> </a:t>
            </a:r>
            <a:r>
              <a:rPr lang="ru-RU" dirty="0" err="1" smtClean="0"/>
              <a:t>Стратейчук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4. Чаепитие на день «Лакомки»,</a:t>
            </a:r>
          </a:p>
          <a:p>
            <a:r>
              <a:rPr lang="ru-RU" dirty="0" smtClean="0"/>
              <a:t>5. Блины  на  протяжении  всего  праздника.</a:t>
            </a:r>
          </a:p>
          <a:p>
            <a:endParaRPr lang="ru-RU" dirty="0"/>
          </a:p>
        </p:txBody>
      </p:sp>
    </p:spTree>
  </p:cSld>
  <p:clrMapOvr>
    <a:masterClrMapping/>
  </p:clrMapOvr>
  <p:transition advTm="24234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Анализ деятельности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Воспитатели беседуют с детьми индивидуально и наблюдают за детскими играми.</a:t>
            </a:r>
          </a:p>
          <a:p>
            <a:r>
              <a:rPr lang="ru-RU" dirty="0" smtClean="0"/>
              <a:t>Участники проекта делятся мнениями, отвечают на поставленные вопросы. Руководитель, авторы-разработчики, участники проекта оценивают </a:t>
            </a:r>
            <a:r>
              <a:rPr lang="ru-RU" dirty="0" err="1" smtClean="0"/>
              <a:t>креативность</a:t>
            </a:r>
            <a:r>
              <a:rPr lang="ru-RU" dirty="0" smtClean="0"/>
              <a:t> работы, качество результата, потенциал продолжения работы.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20969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понимают и ценят окружающий предметный мир (вещный мир как результат труда людей);</a:t>
            </a:r>
          </a:p>
          <a:p>
            <a:r>
              <a:rPr lang="ru-RU" dirty="0" smtClean="0"/>
              <a:t>Уважают людей, умеющих хорошо трудиться и честно зарабатывать деньги;</a:t>
            </a:r>
          </a:p>
          <a:p>
            <a:r>
              <a:rPr lang="ru-RU" dirty="0" smtClean="0"/>
              <a:t>Осознают на доступном им уровне взаимосвязь понятий «труд – продукт – деньги» и то, что стоимость продукта зависит от его качества;</a:t>
            </a:r>
          </a:p>
          <a:p>
            <a:r>
              <a:rPr lang="ru-RU" dirty="0" smtClean="0"/>
              <a:t>Видят красоту человеческого творения;</a:t>
            </a:r>
          </a:p>
          <a:p>
            <a:r>
              <a:rPr lang="ru-RU" dirty="0" smtClean="0"/>
              <a:t>Благоговение  к святым, почтение и любовь к родителям  и другим людям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445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ои рисунки\масленица\Изображение 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714356"/>
            <a:ext cx="7929618" cy="594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2857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ВЕСНА-КРАСНА В ГОСТИ К НАМ ПРИШЛА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Detskie_pesni_Usatyy_nyan_muzofo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858148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92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23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4146554" cy="310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ИГРЫ – ЗАБАВЫ В РАЗГАРЕ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2" descr="H:\Мои рисунки\масленица\Изображение 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86124"/>
            <a:ext cx="4264033" cy="319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SDC123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929066"/>
            <a:ext cx="3670299" cy="275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Мои рисунки\масленица\Изображение 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714356"/>
            <a:ext cx="3121025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36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23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4219" y="285728"/>
            <a:ext cx="8382059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703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Мои рисунки\масленица\Изображение 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215370" cy="616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94391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СОЛНЫШКУ МЫ РАДЫ!</a:t>
            </a:r>
            <a:endParaRPr lang="ru-RU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94391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297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Мои рисунки\масленица\Изображение 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500990" cy="562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ЗДРАВСТВУЙ, МАСЛЕНИЦА ГОДОВАЯ, НАША ГОСТЬЮШКА ДОРОГАЯ! 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8234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Мои рисунки\масленица\Изображение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71351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ВСЕ ГОТОВО К ЧАЕПИТИЮ.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Picture 2" descr="H:\Мои рисунки\масленица\Изображение 009.jpg"/>
          <p:cNvPicPr>
            <a:picLocks noChangeAspect="1" noChangeArrowheads="1"/>
          </p:cNvPicPr>
          <p:nvPr/>
        </p:nvPicPr>
        <p:blipFill>
          <a:blip r:embed="rId4"/>
          <a:srcRect b="18532"/>
          <a:stretch>
            <a:fillRect/>
          </a:stretch>
        </p:blipFill>
        <p:spPr bwMode="auto">
          <a:xfrm>
            <a:off x="3643306" y="3357562"/>
            <a:ext cx="5357850" cy="327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828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«ШИРОКАЯ МАСЛЕНИЦА»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Содержимое 3" descr="SDC12389.JPG"/>
          <p:cNvPicPr>
            <a:picLocks noChangeAspect="1"/>
          </p:cNvPicPr>
          <p:nvPr/>
        </p:nvPicPr>
        <p:blipFill>
          <a:blip r:embed="rId4" cstate="print"/>
          <a:srcRect b="16345"/>
          <a:stretch>
            <a:fillRect/>
          </a:stretch>
        </p:blipFill>
        <p:spPr>
          <a:xfrm>
            <a:off x="1643042" y="1857364"/>
            <a:ext cx="60346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37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Мои рисунки\масленица\Изображение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3357586" cy="251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Мои рисунки\масленица\Изображение 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66"/>
            <a:ext cx="3582311" cy="268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SDC1239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428728" y="3071810"/>
            <a:ext cx="4783680" cy="358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388" y="342900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БЛИННЫЙ УЖИН НА СВЕЖЕМ ВОЗДУХЕ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11547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285728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ВСЕ ГОТОВО К НАЧАЛУ  ЯРМАРКИ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2" descr="H:\Мои рисунки\масленица\Изображение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0988">
            <a:off x="4648296" y="748939"/>
            <a:ext cx="4484671" cy="336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Мои рисунки\масленица\Изображение 012.jpg"/>
          <p:cNvPicPr>
            <a:picLocks noChangeAspect="1" noChangeArrowheads="1"/>
          </p:cNvPicPr>
          <p:nvPr/>
        </p:nvPicPr>
        <p:blipFill>
          <a:blip r:embed="rId4"/>
          <a:srcRect l="7489" t="11519"/>
          <a:stretch>
            <a:fillRect/>
          </a:stretch>
        </p:blipFill>
        <p:spPr bwMode="auto">
          <a:xfrm rot="21278537">
            <a:off x="324391" y="3218814"/>
            <a:ext cx="4369680" cy="313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234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Мои рисунки\масленица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35498" cy="632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547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Мои рисунки\масленица\Изображение 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857" t="10286" r="14286"/>
          <a:stretch>
            <a:fillRect/>
          </a:stretch>
        </p:blipFill>
        <p:spPr bwMode="auto">
          <a:xfrm>
            <a:off x="1428728" y="279845"/>
            <a:ext cx="6929486" cy="639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781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ПОСЛЕ ВКУСНЫХ БЛИНОВ ВСЕ НА ЯРМАРКУ</a:t>
            </a:r>
            <a:endParaRPr lang="ru-RU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2290" name="Picture 2" descr="H:\Мои рисунки\масленица\Изображение 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40" y="1000107"/>
            <a:ext cx="7634536" cy="572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844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Мои рисунки\масленица\Изображение 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60972" cy="604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187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Мои рисунки\масленица\Изображение 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5000660" cy="375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0856"/>
          <a:stretch>
            <a:fillRect/>
          </a:stretch>
        </p:blipFill>
        <p:spPr bwMode="auto">
          <a:xfrm>
            <a:off x="5357818" y="3357562"/>
            <a:ext cx="3524274" cy="333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688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Мои рисунки\масленица\Изображение 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5895633"/>
          </a:xfrm>
          <a:prstGeom prst="rect">
            <a:avLst/>
          </a:prstGeom>
          <a:noFill/>
        </p:spPr>
      </p:pic>
    </p:spTree>
  </p:cSld>
  <p:clrMapOvr>
    <a:masterClrMapping/>
  </p:clrMapOvr>
  <p:transition advTm="8593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ПОДСЧЕТ НАЧАЛСЯ!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:\Мои рисунки\масленица\Изображение 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143800" cy="5359668"/>
          </a:xfrm>
          <a:prstGeom prst="rect">
            <a:avLst/>
          </a:prstGeom>
          <a:noFill/>
        </p:spPr>
      </p:pic>
    </p:spTree>
  </p:cSld>
  <p:clrMapOvr>
    <a:masterClrMapping/>
  </p:clrMapOvr>
  <p:transition advTm="7797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АНАЛИЗ ДЕЯТЕЛЬНОСТИ</a:t>
            </a:r>
            <a:endParaRPr lang="ru-RU" dirty="0"/>
          </a:p>
        </p:txBody>
      </p:sp>
      <p:pic>
        <p:nvPicPr>
          <p:cNvPr id="20483" name="Picture 3" descr="C:\Documents and Settings\Admin\Рабочий стол\IMG_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08219"/>
            <a:ext cx="6500858" cy="594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1922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50017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ОБЪЕДИНЕНИЕ ПРОЕКТОВ «ДОШКОЛЬНИК В МИРЕ ЭКОНОМИКИ» И «ПРАВОСЛАВНАЯ КУЛЬТУРА»</a:t>
            </a:r>
            <a:endParaRPr lang="ru-RU" sz="4400" dirty="0"/>
          </a:p>
        </p:txBody>
      </p:sp>
    </p:spTree>
    <p:custDataLst>
      <p:tags r:id="rId1"/>
    </p:custDataLst>
  </p:cSld>
  <p:clrMapOvr>
    <a:masterClrMapping/>
  </p:clrMapOvr>
  <p:transition advTm="826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400428"/>
          </a:xfrm>
          <a:effectLst/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071546"/>
            <a:ext cx="678661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ТИП ПРОЕКТА</a:t>
            </a:r>
            <a:r>
              <a:rPr lang="ru-RU" sz="2000" dirty="0" smtClean="0"/>
              <a:t>: ТВОРЧЕСКИЙ </a:t>
            </a:r>
            <a:br>
              <a:rPr lang="ru-RU" sz="2000" dirty="0" smtClean="0"/>
            </a:br>
            <a:r>
              <a:rPr lang="ru-RU" sz="2000" u="sng" dirty="0" smtClean="0"/>
              <a:t>ВОЗРАСТНАЯ ГРУППА</a:t>
            </a:r>
            <a:r>
              <a:rPr lang="ru-RU" sz="2000" dirty="0" smtClean="0"/>
              <a:t>: СТАРШАЯ</a:t>
            </a:r>
            <a:br>
              <a:rPr lang="ru-RU" sz="2000" dirty="0" smtClean="0"/>
            </a:br>
            <a:r>
              <a:rPr lang="ru-RU" sz="2000" u="sng" dirty="0" smtClean="0"/>
              <a:t>ДЛИТЕЛЬНОСТЬ</a:t>
            </a:r>
            <a:r>
              <a:rPr lang="ru-RU" sz="2000" dirty="0" smtClean="0"/>
              <a:t>: НЕДЕЛЬНЫЙ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 АКТУАЛЬНОСТЬ ПРОЕКТА: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Налаживание коммуникаций со взрослыми и сверстниками на основе  совместной деятельности и взаимной помощи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Становление творческой личности, как созидателя и преобразователя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Развитие ручных умений, элементарных навыков рукоделия, усидчивости и аккуратности в работе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Приобщение ребенка к миру экономической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Формирование ценностной сферы личности ребенка на основе приобщения к традициям православной духовной культуры, традиционному укладу жизни</a:t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068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Цель: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Провести праздник  через  эмоциональное  сопереживание  и  участие в  игре – действии.</a:t>
            </a:r>
          </a:p>
          <a:p>
            <a:r>
              <a:rPr lang="ru-RU" sz="2000" dirty="0" smtClean="0"/>
              <a:t>Способствовать совместной деятельности взрослых и детей.</a:t>
            </a:r>
          </a:p>
          <a:p>
            <a:r>
              <a:rPr lang="ru-RU" sz="2000" dirty="0" smtClean="0"/>
              <a:t>Развитие коммуникативных способностей</a:t>
            </a:r>
          </a:p>
          <a:p>
            <a:r>
              <a:rPr lang="ru-RU" sz="2000" dirty="0" smtClean="0"/>
              <a:t>Учить оперировать деньгами, соотносить доход с ценой товара, что деньги служат средством обмена товарами между людьми - "товар - деньги – товар»</a:t>
            </a:r>
          </a:p>
          <a:p>
            <a:r>
              <a:rPr lang="ru-RU" sz="2000" dirty="0" smtClean="0"/>
              <a:t>Учить уважать людей, которые трудятся и честно зарабатывают свои деньги.</a:t>
            </a:r>
          </a:p>
          <a:p>
            <a:endParaRPr lang="ru-RU" sz="2000" dirty="0"/>
          </a:p>
        </p:txBody>
      </p:sp>
    </p:spTree>
  </p:cSld>
  <p:clrMapOvr>
    <a:masterClrMapping/>
  </p:clrMapOvr>
  <p:transition advTm="2607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проекта и их функции: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lnSpcReduction="10000"/>
          </a:bodyPr>
          <a:lstStyle/>
          <a:p>
            <a:endParaRPr lang="ru-RU" u="sng" dirty="0" smtClean="0"/>
          </a:p>
          <a:p>
            <a:r>
              <a:rPr lang="ru-RU" u="sng" dirty="0" smtClean="0"/>
              <a:t>Дети и их родители - </a:t>
            </a:r>
            <a:r>
              <a:rPr lang="ru-RU" dirty="0" smtClean="0"/>
              <a:t>активное участие</a:t>
            </a:r>
          </a:p>
          <a:p>
            <a:r>
              <a:rPr lang="ru-RU" u="sng" dirty="0" smtClean="0"/>
              <a:t>Заведующий детским садом </a:t>
            </a:r>
            <a:r>
              <a:rPr lang="ru-RU" dirty="0" smtClean="0"/>
              <a:t>- создать условия для организации и проведения </a:t>
            </a:r>
            <a:r>
              <a:rPr lang="ru-RU" dirty="0" err="1" smtClean="0"/>
              <a:t>мероприятий;обеспечить</a:t>
            </a:r>
            <a:r>
              <a:rPr lang="ru-RU" dirty="0" smtClean="0"/>
              <a:t> необходимой документацией, литературой всех участников проекта, методическими разработками;</a:t>
            </a:r>
          </a:p>
          <a:p>
            <a:r>
              <a:rPr lang="ru-RU" u="sng" dirty="0" smtClean="0"/>
              <a:t>Музыкальный руководитель</a:t>
            </a:r>
            <a:r>
              <a:rPr lang="ru-RU" dirty="0" smtClean="0"/>
              <a:t> - проведение мероприятия;</a:t>
            </a:r>
          </a:p>
          <a:p>
            <a:r>
              <a:rPr lang="ru-RU" u="sng" dirty="0" smtClean="0"/>
              <a:t>Воспитатели </a:t>
            </a:r>
            <a:r>
              <a:rPr lang="ru-RU" dirty="0" smtClean="0"/>
              <a:t>– реализация проекта и оформление;</a:t>
            </a:r>
          </a:p>
          <a:p>
            <a:r>
              <a:rPr lang="ru-RU" u="sng" dirty="0" smtClean="0"/>
              <a:t>Зам. зав. по </a:t>
            </a:r>
            <a:r>
              <a:rPr lang="ru-RU" u="sng" dirty="0" err="1" smtClean="0"/>
              <a:t>хоз</a:t>
            </a:r>
            <a:r>
              <a:rPr lang="ru-RU" u="sng" dirty="0" smtClean="0"/>
              <a:t>. части</a:t>
            </a:r>
            <a:r>
              <a:rPr lang="ru-RU" dirty="0" smtClean="0"/>
              <a:t> - материально-техническое обеспечение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756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Организационный</a:t>
            </a:r>
          </a:p>
          <a:p>
            <a:r>
              <a:rPr lang="ru-RU" dirty="0" smtClean="0"/>
              <a:t>Планирование реализации проекта</a:t>
            </a:r>
          </a:p>
          <a:p>
            <a:r>
              <a:rPr lang="ru-RU" dirty="0" smtClean="0"/>
              <a:t>Рефлексивный </a:t>
            </a:r>
          </a:p>
          <a:p>
            <a:r>
              <a:rPr lang="ru-RU" dirty="0" smtClean="0"/>
              <a:t>Анализ деятельности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309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1.организационный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1.1.    Разработка  проекта:</a:t>
            </a:r>
          </a:p>
          <a:p>
            <a:pPr lvl="0"/>
            <a:r>
              <a:rPr lang="ru-RU" dirty="0" smtClean="0"/>
              <a:t>Обсуждение  вариантов проведения и возможностей  участия в  празднике  родителей  и  детей.</a:t>
            </a:r>
          </a:p>
          <a:p>
            <a:pPr lvl="0"/>
            <a:r>
              <a:rPr lang="ru-RU" dirty="0" smtClean="0"/>
              <a:t>Подготовка  информации  для  родителей  о народном  празднике «Масленица».</a:t>
            </a:r>
          </a:p>
          <a:p>
            <a:pPr lvl="0"/>
            <a:r>
              <a:rPr lang="ru-RU" dirty="0" smtClean="0"/>
              <a:t>Планирование  и  проведение  занятий, совместной  и  игровой  деятельности  с  детьми.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5094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Планирование реализации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2.1.  Разработка  праздника:</a:t>
            </a:r>
          </a:p>
          <a:p>
            <a:r>
              <a:rPr lang="ru-RU" dirty="0" smtClean="0"/>
              <a:t> Планирование проведения  праздника;</a:t>
            </a:r>
          </a:p>
          <a:p>
            <a:pPr lvl="0"/>
            <a:r>
              <a:rPr lang="ru-RU" dirty="0" smtClean="0"/>
              <a:t>Обсуждение  оформления  группы.</a:t>
            </a:r>
          </a:p>
          <a:p>
            <a:pPr lvl="0"/>
            <a:r>
              <a:rPr lang="ru-RU" dirty="0" smtClean="0"/>
              <a:t>Подбор  необходимых  атрибутов  для  игр  на  празднике.</a:t>
            </a:r>
          </a:p>
          <a:p>
            <a:pPr lvl="0"/>
            <a:r>
              <a:rPr lang="ru-RU" dirty="0" smtClean="0"/>
              <a:t>Оформление  уголка  для  родителей с  информацией о  народном  празднике «Масленица»</a:t>
            </a:r>
          </a:p>
          <a:p>
            <a:pPr lvl="0"/>
            <a:r>
              <a:rPr lang="ru-RU" dirty="0" smtClean="0"/>
              <a:t>Оформление «блинного» уголка  с  рецептами  блинов. </a:t>
            </a:r>
          </a:p>
          <a:p>
            <a:endParaRPr lang="ru-RU" dirty="0"/>
          </a:p>
        </p:txBody>
      </p:sp>
    </p:spTree>
  </p:cSld>
  <p:clrMapOvr>
    <a:masterClrMapping/>
  </p:clrMapOvr>
  <p:transition advTm="21547">
    <p:strips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|10|3.9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440</Words>
  <Application>Microsoft Office PowerPoint</Application>
  <PresentationFormat>Экран (4:3)</PresentationFormat>
  <Paragraphs>98</Paragraphs>
  <Slides>30</Slides>
  <Notes>21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                                        МБДОУ «ДЕТСКИЙ САД №18 СТ.АРХОНСКАЯ»</vt:lpstr>
      <vt:lpstr>Слайд 2</vt:lpstr>
      <vt:lpstr>Слайд 3</vt:lpstr>
      <vt:lpstr>     </vt:lpstr>
      <vt:lpstr> Цель: </vt:lpstr>
      <vt:lpstr>Участники проекта и их функции:</vt:lpstr>
      <vt:lpstr>ЭТАПЫ ПРОЕКТА:</vt:lpstr>
      <vt:lpstr>1.организационный</vt:lpstr>
      <vt:lpstr>2. Планирование реализации проекта </vt:lpstr>
      <vt:lpstr>Слайд 10</vt:lpstr>
      <vt:lpstr>3. Рефлексивный  </vt:lpstr>
      <vt:lpstr>4. Анализ деятельности </vt:lpstr>
      <vt:lpstr>Ожидаемый результат: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ПОСЛЕ ВКУСНЫХ БЛИНОВ ВСЕ НА ЯРМАРКУ</vt:lpstr>
      <vt:lpstr>Слайд 25</vt:lpstr>
      <vt:lpstr>Слайд 26</vt:lpstr>
      <vt:lpstr>Слайд 27</vt:lpstr>
      <vt:lpstr>ПОДСЧЕТ НАЧАЛСЯ!</vt:lpstr>
      <vt:lpstr>АНАЛИЗ ДЕЯТЕЛЬНОСТИ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2013-04-20T16:17:47Z</dcterms:created>
  <dcterms:modified xsi:type="dcterms:W3CDTF">2013-04-21T18:49:53Z</dcterms:modified>
</cp:coreProperties>
</file>