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75" r:id="rId6"/>
    <p:sldId id="27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4AAF7189-96EE-489B-8EA2-C9C0656E2239}">
          <p14:sldIdLst>
            <p14:sldId id="256"/>
            <p14:sldId id="257"/>
            <p14:sldId id="259"/>
            <p14:sldId id="258"/>
            <p14:sldId id="275"/>
            <p14:sldId id="27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презентация\презентац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87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7504" y="548680"/>
            <a:ext cx="80648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 «ДЕТСКИЙ САД №18 </a:t>
            </a:r>
            <a:r>
              <a:rPr lang="ru-RU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ст.АРХОНСКАЯ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3522" y="2137211"/>
            <a:ext cx="71287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«СИДИМ ДОМА, НЕ СКУЧАЕМ»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3573016"/>
            <a:ext cx="648072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ОТЧЕТ О ПРОХОЖДЕНИИ РЕЖИМА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САМОИЗОЛЯЦИИ В ДОУ</a:t>
            </a:r>
          </a:p>
          <a:p>
            <a:pPr algn="ctr"/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2020г.</a:t>
            </a:r>
            <a:endParaRPr lang="ru-RU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smtClean="0">
                <a:solidFill>
                  <a:srgbClr val="0070C0"/>
                </a:solidFill>
              </a:rPr>
              <a:t>                                   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02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презентация\презентац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87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9513" y="404664"/>
            <a:ext cx="691276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Поддерживать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познавательную деятельность ребенка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получение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качественного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дошкольного образования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период самоизоляции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прочих вынужденных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мер.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2492896"/>
            <a:ext cx="7704856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/>
              <a:t> 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Создать благоприятные условия для развития детей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учетом их возрастных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индивидуальных особенностей;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-Обеспечить педагогическую поддержку семьи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повышения компетентности  родителей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вопросах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развития 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образования,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охраны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укрепления здоровья детей.</a:t>
            </a:r>
          </a:p>
        </p:txBody>
      </p:sp>
    </p:spTree>
    <p:extLst>
      <p:ext uri="{BB962C8B-B14F-4D97-AF65-F5344CB8AC3E}">
        <p14:creationId xmlns:p14="http://schemas.microsoft.com/office/powerpoint/2010/main" val="411940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презентация\презентац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87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7543" y="692696"/>
            <a:ext cx="655272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День должен начинаться с гигиенических процедур, утренней гимнастики, завтрака. В течение дня родители (или другие взрослые, которые будут находиться с ребенком дома) должны организовать учебную, игровую, самостоятельную деятельность ребенка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РАНО УТРОМ ПРОСЫПАЮСЬ,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И ГЛАЗА СВОИ ОТКРЫВ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ОЧЕНЬ ГРОМКО ПОВТОРЯЮ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СИДЯ ДОМА НЕСКУЧАЮ!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ВМЕСТЕ НАМ С СЕМЬЕЙ НЕ СКУЧНО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ВМЕСТЕ МЫ ОДНА СЕМЬЯ.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51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презентация\презентац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87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74751" y="836712"/>
            <a:ext cx="676875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   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Сейчас непростой период для всех нас – период самоизоляции, который внес в жизнь людей большие изменения. Мы все на карантине, но труднее всего   приходится детям. В условиях самоизоляции у родителей появилось больше возможностей побыть с детьми дома, чего не хватало в потоке повседневных забот нашей жизни до вынужденного пребывания дома. Но, что характерно, все это время проходит в отличном позитивном настроении! А это, наверное, самое главное!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Весь период самоизоляции мы, воспитатели, поддерживали связь с родителями наших воспитанников: делились полезными ссылками, творческими находками и идеями. </a:t>
            </a:r>
          </a:p>
          <a:p>
            <a:pPr lvl="0"/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условиях самоизоляции педагоги ДОУ организовали с ребятами и родителями голосовые сообщения,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видеозвонки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ватцап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где ребята отгадывают загадки, совершают путешествия,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 также выполняют творческие и трудовые задания.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В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преддверии 75летия ВОВ дети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 родители приняли активное участие в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общесадовском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конкурсе «Свеча памяти» .Дети рисовали, пели, читали стихи. Воспитатели средней группы провели мастер-класс «Солдатский треугольник» (грамоты дождались своих победителей  и участников).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4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презентация\презентац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87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74751" y="836712"/>
            <a:ext cx="67687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ru-RU" sz="2000" dirty="0"/>
          </a:p>
          <a:p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971600" y="76470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84947" y="949370"/>
            <a:ext cx="5832647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Первый день лета не может и не должен остаться без праздника для детей. Этот праздник дети провели по-разному: пели песни, читали стихи, играли в любимые игры.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июня – наступило лето!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И теплом июньским вся земля согрета.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1 июня – день больших затей - 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День Защиты   в мире маленьких детей. </a:t>
            </a: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В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подтверждении  проделанной работы, родители предоставили нам фото  и видео.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759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презентация\презентац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87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74751" y="836712"/>
            <a:ext cx="67687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ru-RU" sz="2000" dirty="0"/>
          </a:p>
          <a:p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601167" y="951806"/>
            <a:ext cx="584304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Воспитатели тоже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даром время не теряли. Дистанционное обучение позволяет педагогам повышать уровень знаний, за счет применения современных средств: тематических сайтов, виртуальных музеев. Они прошли дистанционный курс обучения на тему «Формирование навыков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медиалокации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средствами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STEAM-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образования»  и получили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соответствующие сертификаты.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Таким образом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использование дистанционных технологий доказало свою эффективность при организации мероприятий, при повышении мотивации к обучению и воспитанию детей, хорошее подспорье для профессионального роста и развития педагогов. Конечно, оно никогда не заменит простого человеческого общения, смеха, умения дружить, договариваться, но будет эффективным помощником в форс-мажорных ситуациях, подобных той, в которой мы оказались весной этого года.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22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480</Words>
  <Application>Microsoft Office PowerPoint</Application>
  <PresentationFormat>Экран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User</cp:lastModifiedBy>
  <cp:revision>31</cp:revision>
  <dcterms:created xsi:type="dcterms:W3CDTF">2020-09-07T17:21:47Z</dcterms:created>
  <dcterms:modified xsi:type="dcterms:W3CDTF">2020-10-04T16:32:27Z</dcterms:modified>
</cp:coreProperties>
</file>